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4" r:id="rId4"/>
    <p:sldId id="288" r:id="rId5"/>
    <p:sldId id="265" r:id="rId6"/>
    <p:sldId id="317" r:id="rId7"/>
    <p:sldId id="266" r:id="rId8"/>
    <p:sldId id="289" r:id="rId9"/>
    <p:sldId id="267" r:id="rId10"/>
    <p:sldId id="268" r:id="rId11"/>
    <p:sldId id="290" r:id="rId12"/>
    <p:sldId id="269" r:id="rId13"/>
    <p:sldId id="270" r:id="rId14"/>
    <p:sldId id="271" r:id="rId15"/>
    <p:sldId id="272" r:id="rId16"/>
    <p:sldId id="273" r:id="rId17"/>
    <p:sldId id="291" r:id="rId18"/>
    <p:sldId id="305" r:id="rId19"/>
    <p:sldId id="306" r:id="rId20"/>
    <p:sldId id="307" r:id="rId21"/>
    <p:sldId id="308" r:id="rId22"/>
    <p:sldId id="313" r:id="rId23"/>
    <p:sldId id="314" r:id="rId24"/>
    <p:sldId id="309" r:id="rId25"/>
    <p:sldId id="310" r:id="rId26"/>
    <p:sldId id="311" r:id="rId27"/>
    <p:sldId id="312" r:id="rId28"/>
    <p:sldId id="274" r:id="rId29"/>
    <p:sldId id="275" r:id="rId30"/>
    <p:sldId id="276" r:id="rId31"/>
    <p:sldId id="277" r:id="rId32"/>
    <p:sldId id="278" r:id="rId33"/>
    <p:sldId id="320" r:id="rId34"/>
    <p:sldId id="321" r:id="rId35"/>
    <p:sldId id="279" r:id="rId36"/>
    <p:sldId id="322" r:id="rId37"/>
    <p:sldId id="318" r:id="rId38"/>
    <p:sldId id="319" r:id="rId39"/>
    <p:sldId id="292" r:id="rId40"/>
    <p:sldId id="280" r:id="rId41"/>
    <p:sldId id="282" r:id="rId42"/>
    <p:sldId id="283" r:id="rId43"/>
    <p:sldId id="284" r:id="rId44"/>
    <p:sldId id="281" r:id="rId45"/>
    <p:sldId id="285" r:id="rId46"/>
    <p:sldId id="286" r:id="rId47"/>
    <p:sldId id="323" r:id="rId48"/>
    <p:sldId id="299" r:id="rId49"/>
    <p:sldId id="287" r:id="rId50"/>
    <p:sldId id="293" r:id="rId51"/>
    <p:sldId id="315" r:id="rId52"/>
    <p:sldId id="294" r:id="rId53"/>
    <p:sldId id="295" r:id="rId54"/>
    <p:sldId id="296" r:id="rId55"/>
    <p:sldId id="297" r:id="rId56"/>
    <p:sldId id="298" r:id="rId57"/>
    <p:sldId id="300" r:id="rId58"/>
    <p:sldId id="301" r:id="rId59"/>
    <p:sldId id="304" r:id="rId60"/>
    <p:sldId id="316" r:id="rId61"/>
    <p:sldId id="302" r:id="rId62"/>
    <p:sldId id="331" r:id="rId63"/>
    <p:sldId id="257" r:id="rId64"/>
    <p:sldId id="328" r:id="rId65"/>
    <p:sldId id="329" r:id="rId66"/>
    <p:sldId id="326" r:id="rId67"/>
    <p:sldId id="258" r:id="rId68"/>
    <p:sldId id="259" r:id="rId69"/>
    <p:sldId id="325" r:id="rId70"/>
    <p:sldId id="327" r:id="rId71"/>
    <p:sldId id="260" r:id="rId72"/>
    <p:sldId id="324" r:id="rId73"/>
    <p:sldId id="262" r:id="rId74"/>
    <p:sldId id="263" r:id="rId75"/>
    <p:sldId id="330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F216051-48D9-4660-ACA6-671076E46867}" type="datetimeFigureOut">
              <a:rPr lang="en-US" smtClean="0"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89CA986-1013-4B7B-AECE-FD86A3061E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Cape Fear High School Chorus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School Year 2014-15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How You Do It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Erin knows how to use the camera!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5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Fail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…and you’ve cut off my head.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Brains and the Clueless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Keyona</a:t>
            </a:r>
            <a:r>
              <a:rPr lang="en-US" dirty="0" smtClean="0"/>
              <a:t> has learned how to use the camera and </a:t>
            </a:r>
            <a:r>
              <a:rPr lang="en-US" dirty="0" err="1" smtClean="0"/>
              <a:t>Keiton</a:t>
            </a:r>
            <a:r>
              <a:rPr lang="en-US" dirty="0" smtClean="0"/>
              <a:t> realizes he has forgotten his homework.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4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I’m Awake!!!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Someone just pinched Tyler.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4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at that Face!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Yeah, cake!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Uh Oh!!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Kristen is thinking that Tyler has officially gone crazy.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Dimples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FINALLY!  Jordan smiles!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the Mood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Amanda is sad that Harrison can’t find any change in his pockets.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Stylin</a:t>
            </a:r>
            <a:r>
              <a:rPr lang="en-US" dirty="0" smtClean="0"/>
              <a:t>’ and </a:t>
            </a:r>
            <a:r>
              <a:rPr lang="en-US" dirty="0" err="1" smtClean="0"/>
              <a:t>Profilin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r="1981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Keiton</a:t>
            </a:r>
            <a:r>
              <a:rPr lang="en-US" dirty="0" smtClean="0"/>
              <a:t> just got the news that he won the lottery!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Here!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6" b="237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You mean there really is a Santa Claus?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Chorus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 all like the times we’ve had </a:t>
            </a:r>
            <a:r>
              <a:rPr lang="en-US" smtClean="0"/>
              <a:t>in Chorus.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Day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r="19813"/>
          <a:stretch>
            <a:fillRect/>
          </a:stretch>
        </p:blipFill>
        <p:spPr>
          <a:xfrm rot="5400000">
            <a:off x="2858610" y="838201"/>
            <a:ext cx="5904390" cy="55004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I’ve had about enough of your crap!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Disbelief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r="1981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Man!  Look at the size of that zit!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3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Friends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future Mr. and Mrs. Pritchard.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wanna</a:t>
            </a:r>
            <a:r>
              <a:rPr lang="en-US" dirty="0" smtClean="0"/>
              <a:t> take a picture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4" t="4493" r="-3100" b="12384"/>
          <a:stretch/>
        </p:blipFill>
        <p:spPr>
          <a:xfrm>
            <a:off x="3200400" y="457200"/>
            <a:ext cx="4886057" cy="61514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Anna says “</a:t>
            </a:r>
            <a:r>
              <a:rPr lang="en-US" dirty="0" err="1" smtClean="0"/>
              <a:t>lubble</a:t>
            </a:r>
            <a:r>
              <a:rPr lang="en-US" dirty="0" smtClean="0"/>
              <a:t>, </a:t>
            </a:r>
            <a:r>
              <a:rPr lang="en-US" dirty="0" err="1" smtClean="0"/>
              <a:t>lubble</a:t>
            </a:r>
            <a:r>
              <a:rPr lang="en-US" dirty="0" smtClean="0"/>
              <a:t>, </a:t>
            </a:r>
            <a:r>
              <a:rPr lang="en-US" dirty="0" err="1" smtClean="0"/>
              <a:t>lubble</a:t>
            </a:r>
            <a:r>
              <a:rPr lang="en-US" dirty="0" smtClean="0"/>
              <a:t>!”.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5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Period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Time for a cookie!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6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Period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Good friends.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Period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1" r="627" b="15061"/>
          <a:stretch/>
        </p:blipFill>
        <p:spPr>
          <a:xfrm>
            <a:off x="3048000" y="769734"/>
            <a:ext cx="4937760" cy="55908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011680" cy="4297680"/>
          </a:xfrm>
        </p:spPr>
        <p:txBody>
          <a:bodyPr/>
          <a:lstStyle/>
          <a:p>
            <a:r>
              <a:rPr lang="en-US" dirty="0" smtClean="0"/>
              <a:t>Fooling around before a concert.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Period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840" r="-3244" b="21409"/>
          <a:stretch/>
        </p:blipFill>
        <p:spPr>
          <a:xfrm>
            <a:off x="3048000" y="564396"/>
            <a:ext cx="5394960" cy="58120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 don’t think that Tara realizes we’re taking a picture.  Hannah- what is that face?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Family Sing-Along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NOOOOOOO!  DON”T TOUCH MEEEEEEEE!!!!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Days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Raniya</a:t>
            </a:r>
            <a:r>
              <a:rPr lang="en-US" dirty="0" smtClean="0"/>
              <a:t> doing?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Excited!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Mr. Britt is letting me take a picture and I’m stoked!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Used to Taking </a:t>
            </a:r>
            <a:r>
              <a:rPr lang="en-US" dirty="0" err="1" smtClean="0"/>
              <a:t>Selfies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Hannah says “A little to the right, Mr. Britt!”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Wow, Just Wow!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Look!  No boogers!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Silly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 have no off button!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Period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Leila coerces Martin into a picture.  Martin is thinking that Leila doesn’t know how to operate a camera.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1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Can’t Stop Singing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Martin is at home playing and singing a duet with Hannah.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Dark of Night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r="1623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You say that you were practicing?  I don’t believe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 Time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b="15181"/>
          <a:stretch/>
        </p:blipFill>
        <p:spPr>
          <a:xfrm>
            <a:off x="3733800" y="685800"/>
            <a:ext cx="4724400" cy="60350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Good friends before a concert.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 Time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Everyone is doing their goofy face and Shannon is so serious!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 Time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3" b="17263"/>
          <a:stretch/>
        </p:blipFill>
        <p:spPr>
          <a:xfrm>
            <a:off x="2819400" y="838200"/>
            <a:ext cx="5904390" cy="57496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Students with their </a:t>
            </a:r>
            <a:r>
              <a:rPr lang="en-US" dirty="0" err="1" smtClean="0"/>
              <a:t>fave</a:t>
            </a:r>
            <a:r>
              <a:rPr lang="en-US" dirty="0" smtClean="0"/>
              <a:t> teacher!  Mr. Britt who?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5300" dirty="0" smtClean="0"/>
              <a:t>The Trip to </a:t>
            </a:r>
            <a:r>
              <a:rPr lang="en-US" sz="5300" dirty="0" err="1" smtClean="0"/>
              <a:t>Sandhills</a:t>
            </a:r>
            <a:endParaRPr lang="en-US" sz="5300" dirty="0"/>
          </a:p>
        </p:txBody>
      </p:sp>
    </p:spTree>
    <p:extLst>
      <p:ext uri="{BB962C8B-B14F-4D97-AF65-F5344CB8AC3E}">
        <p14:creationId xmlns:p14="http://schemas.microsoft.com/office/powerpoint/2010/main" val="26532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Say Cheese!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" b="15007"/>
          <a:stretch/>
        </p:blipFill>
        <p:spPr>
          <a:xfrm>
            <a:off x="2819400" y="360218"/>
            <a:ext cx="5904390" cy="649778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Cheesy!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0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Friends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 got smoothies with a side of psycho!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4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Bus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1976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WOW!  It flashes!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Perform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Sometimes we can get serious.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2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Too Happy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….and the serious is over.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9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Gangsta Singer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When I say over, I mean REALLY over!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a Ride Without a </a:t>
            </a:r>
            <a:r>
              <a:rPr lang="en-US" dirty="0" err="1" smtClean="0"/>
              <a:t>Selfie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r="1981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All the fun we had was on the bus ride.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Group-</a:t>
            </a:r>
            <a:r>
              <a:rPr lang="en-US" dirty="0" err="1" smtClean="0"/>
              <a:t>tastic</a:t>
            </a:r>
            <a:r>
              <a:rPr lang="en-US" dirty="0" smtClean="0"/>
              <a:t>!!!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 even had time to take a groupie.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MPA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" b="17411"/>
          <a:stretch/>
        </p:blipFill>
        <p:spPr>
          <a:xfrm>
            <a:off x="3581400" y="533400"/>
            <a:ext cx="4140215" cy="60350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Bus rides are SOOOOO much fun!!!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All County Chorus</a:t>
            </a:r>
          </a:p>
        </p:txBody>
      </p:sp>
    </p:spTree>
    <p:extLst>
      <p:ext uri="{BB962C8B-B14F-4D97-AF65-F5344CB8AC3E}">
        <p14:creationId xmlns:p14="http://schemas.microsoft.com/office/powerpoint/2010/main" val="107142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Students making music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t="-1008" r="247" b="1008"/>
          <a:stretch/>
        </p:blipFill>
        <p:spPr>
          <a:xfrm>
            <a:off x="1143000" y="2743200"/>
            <a:ext cx="7554382" cy="4023360"/>
          </a:xfrm>
        </p:spPr>
      </p:pic>
    </p:spTree>
    <p:extLst>
      <p:ext uri="{BB962C8B-B14F-4D97-AF65-F5344CB8AC3E}">
        <p14:creationId xmlns:p14="http://schemas.microsoft.com/office/powerpoint/2010/main" val="12561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Me Out of Here!!!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 more coffee for Mr. Britt!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5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Having a little fun in the down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878" r="-645" b="21359"/>
          <a:stretch/>
        </p:blipFill>
        <p:spPr>
          <a:xfrm>
            <a:off x="2858616" y="526473"/>
            <a:ext cx="4297680" cy="594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On the bus 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1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Hey Amanda!  Watch the director!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220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 worked hard to get that picture and it still came out blurry!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8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220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Shannon says “No, you’re on the wrong page!”.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2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220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Doing what altos do…..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CFHS Sopranos and one </a:t>
            </a:r>
            <a:r>
              <a:rPr lang="en-US" dirty="0" err="1" smtClean="0"/>
              <a:t>photobomber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County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Schyler</a:t>
            </a:r>
            <a:r>
              <a:rPr lang="en-US" dirty="0" smtClean="0"/>
              <a:t> is focusing hard!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7300" dirty="0" smtClean="0"/>
              <a:t>All State Chorus</a:t>
            </a:r>
            <a:endParaRPr lang="en-US" sz="7300" dirty="0"/>
          </a:p>
        </p:txBody>
      </p:sp>
    </p:spTree>
    <p:extLst>
      <p:ext uri="{BB962C8B-B14F-4D97-AF65-F5344CB8AC3E}">
        <p14:creationId xmlns:p14="http://schemas.microsoft.com/office/powerpoint/2010/main" val="113303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State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All that singing takes a lot out of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7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Period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b="8463"/>
          <a:stretch/>
        </p:blipFill>
        <p:spPr>
          <a:xfrm>
            <a:off x="3276600" y="990600"/>
            <a:ext cx="5082911" cy="57607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 future Mr. and Mrs. Harrison Pritchard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State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-882" r="17801"/>
          <a:stretch/>
        </p:blipFill>
        <p:spPr>
          <a:xfrm>
            <a:off x="2858610" y="789709"/>
            <a:ext cx="5904390" cy="554894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Lindsey, caught by surprise!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State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9490"/>
          <a:stretch/>
        </p:blipFill>
        <p:spPr>
          <a:xfrm>
            <a:off x="2603720" y="2159892"/>
            <a:ext cx="5943600" cy="393610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Here’s the performance ready group!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2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/>
              <a:t/>
            </a:r>
            <a:br>
              <a:rPr lang="en-US" sz="6600" dirty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Our Leader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345245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Any good organization starts with a competent and trusted leader.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r="1150"/>
          <a:stretch/>
        </p:blipFill>
        <p:spPr>
          <a:xfrm>
            <a:off x="2362200" y="1066800"/>
            <a:ext cx="6546273" cy="4953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My first love.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766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r="319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My new love!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18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Mr. Britt finally found the teacher of all of his online classes.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4740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Our leader has experience in performing.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Days of Yore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r="1912"/>
          <a:stretch/>
        </p:blipFill>
        <p:spPr>
          <a:xfrm>
            <a:off x="2667000" y="1524000"/>
            <a:ext cx="6108060" cy="46634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Look to the left.  Recognize anyone?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8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When he has time off, he likes to hold flags.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Learn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 just learned how to use a camera!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Grease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Not Mr. Britt, Teen Angel about to hit the stage.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91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4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Our leader can be a bit of an idiot.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Gosh!  What an idiot!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656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Troubles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b="34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“Why can’t you sing that part right?”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8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T-shirt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1520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 ordered a </a:t>
            </a:r>
            <a:r>
              <a:rPr lang="en-US" dirty="0" err="1" smtClean="0"/>
              <a:t>Schmedium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CFHS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" r="212"/>
          <a:stretch/>
        </p:blipFill>
        <p:spPr>
          <a:xfrm>
            <a:off x="2667000" y="1676400"/>
            <a:ext cx="6260763" cy="46634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You are so lucky to be a student here.  I have taught in other locations and they pale in comparison to the experiences your are receiving.  I am so lucky to be your teacher.  You are some of the most talented, kind, compassionate, and thoughtful bunch of people I have ever encountered.  </a:t>
            </a:r>
            <a:r>
              <a:rPr lang="en-US" i="1" dirty="0" smtClean="0"/>
              <a:t>With spirits free we honor thee, our Cape Fear High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7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Strike a Pose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1" b="1506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Hey Erin!  It looks fine!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Altos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1645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 am unsure about this camera!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229</TotalTime>
  <Words>840</Words>
  <Application>Microsoft Office PowerPoint</Application>
  <PresentationFormat>On-screen Show (4:3)</PresentationFormat>
  <Paragraphs>146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Clarity</vt:lpstr>
      <vt:lpstr>Cape Fear High School Chorus</vt:lpstr>
      <vt:lpstr>The Chorus</vt:lpstr>
      <vt:lpstr>Excited!</vt:lpstr>
      <vt:lpstr>Say Cheese!</vt:lpstr>
      <vt:lpstr>Get Me Out of Here!!!</vt:lpstr>
      <vt:lpstr>First Period</vt:lpstr>
      <vt:lpstr>We Learn</vt:lpstr>
      <vt:lpstr>Strike a Pose</vt:lpstr>
      <vt:lpstr>Altos</vt:lpstr>
      <vt:lpstr>This is How You Do It</vt:lpstr>
      <vt:lpstr>Picture Fail</vt:lpstr>
      <vt:lpstr>The Brains and the Clueless</vt:lpstr>
      <vt:lpstr>I’m Awake!!!</vt:lpstr>
      <vt:lpstr>Look at that Face!</vt:lpstr>
      <vt:lpstr>Uh Oh!!</vt:lpstr>
      <vt:lpstr>Dimples</vt:lpstr>
      <vt:lpstr>Change the Mood</vt:lpstr>
      <vt:lpstr>Stylin’ and Profilin’</vt:lpstr>
      <vt:lpstr>Look Here!</vt:lpstr>
      <vt:lpstr>Long Day</vt:lpstr>
      <vt:lpstr>Disbelief</vt:lpstr>
      <vt:lpstr>Good Friends</vt:lpstr>
      <vt:lpstr>I wanna take a picture</vt:lpstr>
      <vt:lpstr>Second Period</vt:lpstr>
      <vt:lpstr>Second Period</vt:lpstr>
      <vt:lpstr>Second Period</vt:lpstr>
      <vt:lpstr>Second Period</vt:lpstr>
      <vt:lpstr>A Family Sing-Along</vt:lpstr>
      <vt:lpstr>Good Days</vt:lpstr>
      <vt:lpstr>Getting Used to Taking Selfies</vt:lpstr>
      <vt:lpstr>Wow, Just Wow!</vt:lpstr>
      <vt:lpstr>Sometimes Silly</vt:lpstr>
      <vt:lpstr>Second Period</vt:lpstr>
      <vt:lpstr>Can’t Stop Singing</vt:lpstr>
      <vt:lpstr>In the Dark of Night</vt:lpstr>
      <vt:lpstr>Concert Time</vt:lpstr>
      <vt:lpstr>Concert Time</vt:lpstr>
      <vt:lpstr>Concert Time</vt:lpstr>
      <vt:lpstr>        The Trip to Sandhills</vt:lpstr>
      <vt:lpstr>Good Friends</vt:lpstr>
      <vt:lpstr>On the Bus</vt:lpstr>
      <vt:lpstr>Ready to Perform</vt:lpstr>
      <vt:lpstr>A Little Too Happy</vt:lpstr>
      <vt:lpstr>Gangsta Singer</vt:lpstr>
      <vt:lpstr>What’s a Ride Without a Selfie?</vt:lpstr>
      <vt:lpstr>Group-tastic!!!</vt:lpstr>
      <vt:lpstr>MPA</vt:lpstr>
      <vt:lpstr>          All County Chorus</vt:lpstr>
      <vt:lpstr>All County</vt:lpstr>
      <vt:lpstr>All County</vt:lpstr>
      <vt:lpstr>All County</vt:lpstr>
      <vt:lpstr>All County</vt:lpstr>
      <vt:lpstr>All County</vt:lpstr>
      <vt:lpstr>All County</vt:lpstr>
      <vt:lpstr>All County</vt:lpstr>
      <vt:lpstr>All County</vt:lpstr>
      <vt:lpstr>All County</vt:lpstr>
      <vt:lpstr>         All State Chorus</vt:lpstr>
      <vt:lpstr>All State</vt:lpstr>
      <vt:lpstr>All State</vt:lpstr>
      <vt:lpstr>All State</vt:lpstr>
      <vt:lpstr>     Our Leader</vt:lpstr>
      <vt:lpstr>Our Leader</vt:lpstr>
      <vt:lpstr>Education</vt:lpstr>
      <vt:lpstr>Education</vt:lpstr>
      <vt:lpstr>Our Leader</vt:lpstr>
      <vt:lpstr>Our Leader</vt:lpstr>
      <vt:lpstr>Days of Yore</vt:lpstr>
      <vt:lpstr>Our Leader</vt:lpstr>
      <vt:lpstr>Grease</vt:lpstr>
      <vt:lpstr>Our Leader</vt:lpstr>
      <vt:lpstr>Our Leader</vt:lpstr>
      <vt:lpstr>Troubles</vt:lpstr>
      <vt:lpstr>T-shirt</vt:lpstr>
      <vt:lpstr>CFHS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Cape Fear High School Chorus</dc:title>
  <dc:creator>Technology</dc:creator>
  <cp:lastModifiedBy>Technology</cp:lastModifiedBy>
  <cp:revision>46</cp:revision>
  <dcterms:created xsi:type="dcterms:W3CDTF">2015-05-19T19:12:27Z</dcterms:created>
  <dcterms:modified xsi:type="dcterms:W3CDTF">2015-05-28T01:09:32Z</dcterms:modified>
</cp:coreProperties>
</file>